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33A78B-8163-4F14-93AE-3A4048E9BC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9B51C7-6BE1-4F52-A5A9-6077B28279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C13356-5198-472A-A486-CA5642FF5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E33BD-6A56-46A7-9FFD-5C01BB3D7263}" type="datetimeFigureOut">
              <a:rPr lang="en-US" smtClean="0"/>
              <a:t>12-May-20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D7E4D7-3FCE-4022-8B59-422CC345E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615031-D7AE-4B00-8B09-29A903C23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4DF20-A262-4877-BDC9-DD71DF11A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885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A6984F-7A0D-49B3-80DA-8197C4998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6474F9-7512-4DA5-97FD-FF220171FE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1B181D-092F-44A9-80BE-235F80138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E33BD-6A56-46A7-9FFD-5C01BB3D7263}" type="datetimeFigureOut">
              <a:rPr lang="en-US" smtClean="0"/>
              <a:t>12-May-20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26848A-AE49-46C7-9D9A-52B3E92CE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7E2A8C-3C79-4B74-8204-7D6651E71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4DF20-A262-4877-BDC9-DD71DF11A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226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6A6CC8D-167A-4923-B5B6-565291333F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ABDFC5-F681-4EE4-8867-03900494E3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9BC262-E141-4E21-8EDD-7E54D0EC3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E33BD-6A56-46A7-9FFD-5C01BB3D7263}" type="datetimeFigureOut">
              <a:rPr lang="en-US" smtClean="0"/>
              <a:t>12-May-20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8243CC-2BB4-46F0-B127-78647268A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27A97E-6046-4D03-8064-789A5D66B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4DF20-A262-4877-BDC9-DD71DF11A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651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85F38-E97E-42A9-9E4B-0A56EA649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A1D901-4F2F-4AEB-B932-9ABE07F608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1839AD-DEC5-4034-A2C3-79C269CC4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E33BD-6A56-46A7-9FFD-5C01BB3D7263}" type="datetimeFigureOut">
              <a:rPr lang="en-US" smtClean="0"/>
              <a:t>12-May-20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03BAC0-E0A4-436D-B726-FC25F5651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96B3BF-3DC4-4B4E-B9E7-8BDE8AAF3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4DF20-A262-4877-BDC9-DD71DF11A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110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23C8B5-30F8-49E9-BF7D-EC2D4CD90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2BC576-C894-477D-BF8F-85E76F956F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B80A62-314D-4DBA-91A3-BD84C0915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E33BD-6A56-46A7-9FFD-5C01BB3D7263}" type="datetimeFigureOut">
              <a:rPr lang="en-US" smtClean="0"/>
              <a:t>12-May-20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B17842-D8E2-4DB0-B631-234F20583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AD36DB-3BFE-4E9E-86F7-E07FE1E22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4DF20-A262-4877-BDC9-DD71DF11A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91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F4DFB-08C9-4048-A720-CC849D78F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B92E1-AA63-41A3-8733-04F2180390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98F0AE-29BC-4E31-AA32-183732FC9C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4CC9C6-5DE8-42CA-AC2D-C3B94CF19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E33BD-6A56-46A7-9FFD-5C01BB3D7263}" type="datetimeFigureOut">
              <a:rPr lang="en-US" smtClean="0"/>
              <a:t>12-May-20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6FD438-8FCC-406E-B981-3174C196E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650207-ECC2-4AD2-8EF4-10BB90244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4DF20-A262-4877-BDC9-DD71DF11A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91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ED14E0-F061-49D9-831A-11939836B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FF3F51-1304-4E30-9AA4-1DC74B97D2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F89D2D-48BD-4AC5-80A7-353D5AFE3E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1313C4-A137-4FCB-BEEB-6821FCD800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8D3495-D689-437C-99DB-170CEE18C8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2387368-8ADB-4E47-9B5B-3F8C7F8A9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E33BD-6A56-46A7-9FFD-5C01BB3D7263}" type="datetimeFigureOut">
              <a:rPr lang="en-US" smtClean="0"/>
              <a:t>12-May-20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2A6BA28-9B9A-4894-A09D-F78AF849D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5B8CBA2-7290-475D-A3B6-207278311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4DF20-A262-4877-BDC9-DD71DF11A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386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05EB74-189C-43D0-9CBF-19D220921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C184B8-16D9-4A43-BD55-D49C7EA05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E33BD-6A56-46A7-9FFD-5C01BB3D7263}" type="datetimeFigureOut">
              <a:rPr lang="en-US" smtClean="0"/>
              <a:t>12-May-20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B4CA52-0F51-49BC-B67C-56F1E70A9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9FED30-7512-4585-A294-49720FB8A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4DF20-A262-4877-BDC9-DD71DF11A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858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B3C664E-1AC6-4CB5-891C-E72045ABF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E33BD-6A56-46A7-9FFD-5C01BB3D7263}" type="datetimeFigureOut">
              <a:rPr lang="en-US" smtClean="0"/>
              <a:t>12-May-20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28488C-36D0-4A8B-BE20-F6EE2F45A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7C37F9-E3B2-4860-96F6-C90D81365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4DF20-A262-4877-BDC9-DD71DF11A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892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B20B27-0589-48FA-A2C6-5769978F8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9B1A24-F678-469D-844C-E50FB6CCE2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E4DE9F-C23D-496C-9135-E30FB1346F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590719-25FD-41DE-BDC0-3E5A22797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E33BD-6A56-46A7-9FFD-5C01BB3D7263}" type="datetimeFigureOut">
              <a:rPr lang="en-US" smtClean="0"/>
              <a:t>12-May-20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9AEB78-CA7C-4026-8421-3B91A57D2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54AC15-7135-49A5-A92B-D5B64930A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4DF20-A262-4877-BDC9-DD71DF11A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572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653892-56FF-40B4-B360-C909C90B9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7CE8475-42C0-4327-A9B5-F561872032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8E18D8-880C-4F60-859A-C8F0B2B291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1FD9B2-96A3-4171-B233-D6A681D48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E33BD-6A56-46A7-9FFD-5C01BB3D7263}" type="datetimeFigureOut">
              <a:rPr lang="en-US" smtClean="0"/>
              <a:t>12-May-20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FC4729-56E1-497D-A27F-C8387BD3C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6DD207-DC49-4624-972D-9A9D9C06F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4DF20-A262-4877-BDC9-DD71DF11A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026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BA7EAF-6C7D-4627-9305-97A6459F8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57AB11-BDE3-4721-9DE0-0C9F454B49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450E96-152C-4EBD-98B0-7C5630FF68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CE33BD-6A56-46A7-9FFD-5C01BB3D7263}" type="datetimeFigureOut">
              <a:rPr lang="en-US" smtClean="0"/>
              <a:t>12-May-20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B03C71-8AAD-4728-BA0A-216039EC30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802DB1-D546-4807-BEE6-504E39982E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54DF20-A262-4877-BDC9-DD71DF11A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541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D01A36-F88E-4FB7-A79C-B766855F30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772529" y="112542"/>
            <a:ext cx="6827520" cy="612018"/>
          </a:xfrm>
        </p:spPr>
        <p:txBody>
          <a:bodyPr>
            <a:normAutofit fontScale="90000"/>
          </a:bodyPr>
          <a:lstStyle/>
          <a:p>
            <a:r>
              <a:rPr lang="en-US" sz="4400" dirty="0"/>
              <a:t>INFORMATION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B041749B-91D9-4448-B7AF-686919622F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0677" y="1210530"/>
            <a:ext cx="11643360" cy="1655762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/>
              <a:t>Our freestanding floor displays have been developed to present the </a:t>
            </a:r>
            <a:r>
              <a:rPr lang="en-US" dirty="0" err="1"/>
              <a:t>Silca</a:t>
            </a:r>
            <a:r>
              <a:rPr lang="en-US" dirty="0"/>
              <a:t> accessories range in a professional way. Suitable as retail shop display or as compact key cutting work station where everything necessary to duplicate a key. This stand is highly customizable. You can place hooks &amp; stand sheet as per your convenience. The key panel is the flexible and quality solution to keep your keys stored and organized</a:t>
            </a:r>
          </a:p>
        </p:txBody>
      </p:sp>
    </p:spTree>
    <p:extLst>
      <p:ext uri="{BB962C8B-B14F-4D97-AF65-F5344CB8AC3E}">
        <p14:creationId xmlns:p14="http://schemas.microsoft.com/office/powerpoint/2010/main" val="2183484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01BD2-BEE5-4EC4-9C44-C791564CF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816" y="196314"/>
            <a:ext cx="7152249" cy="310124"/>
          </a:xfrm>
        </p:spPr>
        <p:txBody>
          <a:bodyPr>
            <a:normAutofit fontScale="90000"/>
          </a:bodyPr>
          <a:lstStyle/>
          <a:p>
            <a:r>
              <a:rPr lang="en-US" dirty="0"/>
              <a:t>Features &amp; Technical Details 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58E8BA1-BB8C-49AF-90D8-3314913F2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816" y="1328037"/>
            <a:ext cx="10515600" cy="448327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Dimensions: 62x180 , 5x45cm.</a:t>
            </a:r>
          </a:p>
          <a:p>
            <a:r>
              <a:rPr lang="en-US" dirty="0"/>
              <a:t>Reinforced steel structure. </a:t>
            </a:r>
          </a:p>
          <a:p>
            <a:r>
              <a:rPr lang="en-US" dirty="0"/>
              <a:t>Hooks to display keys and other consumables. Supplied with 50 single hooks and 6 double hooks. </a:t>
            </a:r>
          </a:p>
          <a:p>
            <a:r>
              <a:rPr lang="en-US" dirty="0"/>
              <a:t>Shelf for key cutting machines remains stable whilst cutting a key. Takes weights of up to 100kg and can be positioned at whatever height suits the user. </a:t>
            </a:r>
          </a:p>
          <a:p>
            <a:r>
              <a:rPr lang="en-US" dirty="0"/>
              <a:t>Modular compartments for loose keys, consumables and accessories Shelves and hooks can be placed as needed. Easy to transport and install. Box dimensions: 64x96x47cm. </a:t>
            </a:r>
          </a:p>
        </p:txBody>
      </p:sp>
    </p:spTree>
    <p:extLst>
      <p:ext uri="{BB962C8B-B14F-4D97-AF65-F5344CB8AC3E}">
        <p14:creationId xmlns:p14="http://schemas.microsoft.com/office/powerpoint/2010/main" val="24871409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163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INFORMATION</vt:lpstr>
      <vt:lpstr>Features &amp; Technical Details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</dc:title>
  <dc:creator>Prachi Saxena</dc:creator>
  <cp:lastModifiedBy>Prachi Saxena</cp:lastModifiedBy>
  <cp:revision>9</cp:revision>
  <dcterms:created xsi:type="dcterms:W3CDTF">2020-05-10T07:27:15Z</dcterms:created>
  <dcterms:modified xsi:type="dcterms:W3CDTF">2020-05-12T15:04:44Z</dcterms:modified>
</cp:coreProperties>
</file>